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430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DALGO, PJ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72000"/>
                    </a14:imgEffect>
                    <a14:imgEffect>
                      <a14:colorTemperature colorTemp="2499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_mon_maqueta_const_01.jpg (11476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48" y="0"/>
            <a:ext cx="8604448" cy="68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5517232"/>
            <a:ext cx="400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Constantine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4th Century A.D.</a:t>
            </a:r>
            <a:endParaRPr lang="es-E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2048" y="827420"/>
            <a:ext cx="283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Mockup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Roma</a:t>
            </a:r>
            <a:endParaRPr lang="es-E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7452320" y="48680"/>
            <a:ext cx="1529046" cy="263121"/>
          </a:xfrm>
          <a:prstGeom prst="wedgeRoundRectCallout">
            <a:avLst>
              <a:gd name="adj1" fmla="val -213533"/>
              <a:gd name="adj2" fmla="val 268971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Colosseum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Llamada rectangular redondeada"/>
          <p:cNvSpPr/>
          <p:nvPr/>
        </p:nvSpPr>
        <p:spPr>
          <a:xfrm>
            <a:off x="1847435" y="1556792"/>
            <a:ext cx="1889086" cy="263121"/>
          </a:xfrm>
          <a:prstGeom prst="wedgeRoundRectCallout">
            <a:avLst>
              <a:gd name="adj1" fmla="val 235245"/>
              <a:gd name="adj2" fmla="val -113302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755576" y="3573016"/>
            <a:ext cx="1889086" cy="263121"/>
          </a:xfrm>
          <a:prstGeom prst="wedgeRoundRectCallout">
            <a:avLst>
              <a:gd name="adj1" fmla="val 127372"/>
              <a:gd name="adj2" fmla="val 259041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Pantion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Llamada rectangular redondeada"/>
          <p:cNvSpPr/>
          <p:nvPr/>
        </p:nvSpPr>
        <p:spPr>
          <a:xfrm>
            <a:off x="6804248" y="4506159"/>
            <a:ext cx="1889086" cy="263121"/>
          </a:xfrm>
          <a:prstGeom prst="wedgeRoundRectCallout">
            <a:avLst>
              <a:gd name="adj1" fmla="val -95980"/>
              <a:gd name="adj2" fmla="val 348403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Llamada rectangular redondeada"/>
          <p:cNvSpPr/>
          <p:nvPr/>
        </p:nvSpPr>
        <p:spPr>
          <a:xfrm>
            <a:off x="3923928" y="2060848"/>
            <a:ext cx="1889086" cy="263121"/>
          </a:xfrm>
          <a:prstGeom prst="wedgeRoundRectCallout">
            <a:avLst>
              <a:gd name="adj1" fmla="val 159181"/>
              <a:gd name="adj2" fmla="val 149821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Tevere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Elipse"/>
          <p:cNvSpPr/>
          <p:nvPr/>
        </p:nvSpPr>
        <p:spPr>
          <a:xfrm>
            <a:off x="4211960" y="764704"/>
            <a:ext cx="792088" cy="2880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4211960" y="4365104"/>
            <a:ext cx="360040" cy="14401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 rot="20460660">
            <a:off x="4199191" y="5699021"/>
            <a:ext cx="1951810" cy="69054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3608">
            <a:off x="-411974" y="-275523"/>
            <a:ext cx="11765988" cy="728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8" descr="http://static.abcroisiere.com/imagenes/es/barcos/barco,queen-mary-2_max,140,1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3260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tatic3.absolutcruceros.com/wp-content/uploads/2011/03/Viajar-en-un-carguero-una-nueva-opci%C3%B3n-para-disfrutar-del-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23031"/>
            <a:ext cx="5400600" cy="3118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9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6" descr="http://www.losandes.com.ar/files/image/15/08/image55d394bc8957b7.49144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44552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12" descr="http://fondosg.com/wp-content/uploads/2010/12/nave_espaci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24986"/>
            <a:ext cx="3516300" cy="2638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067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romansknew.files.wordpress.com/2011/05/calzada-1.jpg?w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" y="23690"/>
            <a:ext cx="3927013" cy="26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adantiguayedadmedia.files.wordpress.com/2012/05/cdc08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44624"/>
            <a:ext cx="5184577" cy="41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Calzada roman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" y="2708920"/>
            <a:ext cx="392145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5976" y="523791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comunicación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3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8" descr="http://imgc.allpostersimages.com/images/P-473-488-90/17/1746/96V3D00Z/posters/roman-mule-carr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59"/>
            <a:ext cx="6107279" cy="4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hadrianswallquest.co.uk/sites/default/files/styles/aboutusimage/public/2013-05-03a%20Soldiers%20walking%20for%20Combat%20Stress%20charity%20%28%23Romaniwalk%20and%20Per%20Lineam%20Valli%20on%20twitter%29%20stopped%20by%20for%20a%20photo%20shoot%20on%20the%20Military%20W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413" y="3284984"/>
            <a:ext cx="426772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946" y="523791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Carroza o a píe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1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FOTOS\2013\REFLEX\IMG_6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5856967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 de Gibraltar (Siglo XIX). Tráfico de mercancías y presencia de bandoleros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4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S\2014\COMPACTA\IMG_5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5133"/>
            <a:ext cx="9144000" cy="5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609509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 de Gibraltar (Siglo XIX). Tráfico de mercancías y presencia de bandoleros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4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F:\FOTOS\2013\REFLEX\IMG_6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32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noticias.coches.com/wp-content/uploads/2011/06/atasco_enor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56"/>
            <a:ext cx="5355895" cy="33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c.es/Media/201212/21/trafico-desplazamientos2--644x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429000"/>
            <a:ext cx="61341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brooklyn bridge traffic jam old picture 193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1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34100" y="4410075"/>
            <a:ext cx="28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Puente </a:t>
            </a:r>
            <a:r>
              <a:rPr lang="es-ES" b="1" dirty="0" err="1" smtClean="0">
                <a:solidFill>
                  <a:schemeClr val="bg1"/>
                </a:solidFill>
              </a:rPr>
              <a:t>Verrazano-Narrows</a:t>
            </a:r>
            <a:r>
              <a:rPr lang="es-ES" b="1" dirty="0">
                <a:solidFill>
                  <a:schemeClr val="bg1"/>
                </a:solidFill>
              </a:rPr>
              <a:t>. 1298 </a:t>
            </a:r>
            <a:r>
              <a:rPr lang="es-ES" b="1" dirty="0" smtClean="0">
                <a:solidFill>
                  <a:schemeClr val="bg1"/>
                </a:solidFill>
              </a:rPr>
              <a:t>m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1964.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Maratón</a:t>
            </a:r>
            <a:r>
              <a:rPr lang="es-ES" b="1" dirty="0" smtClean="0">
                <a:solidFill>
                  <a:schemeClr val="bg1"/>
                </a:solidFill>
              </a:rPr>
              <a:t>. New York.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6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www.viajaraitalia.com/img/up/1282123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52693"/>
            <a:ext cx="4499992" cy="298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terrail.eu/sites/interrail.eu/files/tgv_high-spped_train_fra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375060" cy="3573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3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2836</TotalTime>
  <Words>70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BIOLOGY</dc:title>
  <dc:creator>HIDALGO, PJ</dc:creator>
  <cp:lastModifiedBy>HIDALGO, PJ</cp:lastModifiedBy>
  <cp:revision>154</cp:revision>
  <dcterms:created xsi:type="dcterms:W3CDTF">2015-11-20T12:37:37Z</dcterms:created>
  <dcterms:modified xsi:type="dcterms:W3CDTF">2018-10-17T09:07:33Z</dcterms:modified>
</cp:coreProperties>
</file>